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7" r:id="rId11"/>
    <p:sldId id="265" r:id="rId12"/>
    <p:sldId id="266" r:id="rId13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43" autoAdjust="0"/>
  </p:normalViewPr>
  <p:slideViewPr>
    <p:cSldViewPr>
      <p:cViewPr>
        <p:scale>
          <a:sx n="118" d="100"/>
          <a:sy n="118" d="100"/>
        </p:scale>
        <p:origin x="-72" y="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A106-8D7F-4717-988E-58ED44F478CD}" type="datetimeFigureOut">
              <a:rPr lang="es-CO" smtClean="0"/>
              <a:pPr/>
              <a:t>18/09/2014</a:t>
            </a:fld>
            <a:endParaRPr lang="es-CO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A12E-B978-4D9D-B5A0-AF37CA42C79E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A106-8D7F-4717-988E-58ED44F478CD}" type="datetimeFigureOut">
              <a:rPr lang="es-CO" smtClean="0"/>
              <a:pPr/>
              <a:t>18/09/2014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A12E-B978-4D9D-B5A0-AF37CA42C79E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A106-8D7F-4717-988E-58ED44F478CD}" type="datetimeFigureOut">
              <a:rPr lang="es-CO" smtClean="0"/>
              <a:pPr/>
              <a:t>18/09/2014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A12E-B978-4D9D-B5A0-AF37CA42C79E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A106-8D7F-4717-988E-58ED44F478CD}" type="datetimeFigureOut">
              <a:rPr lang="es-CO" smtClean="0"/>
              <a:pPr/>
              <a:t>18/09/2014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A12E-B978-4D9D-B5A0-AF37CA42C79E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A106-8D7F-4717-988E-58ED44F478CD}" type="datetimeFigureOut">
              <a:rPr lang="es-CO" smtClean="0"/>
              <a:pPr/>
              <a:t>18/09/2014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A12E-B978-4D9D-B5A0-AF37CA42C79E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A106-8D7F-4717-988E-58ED44F478CD}" type="datetimeFigureOut">
              <a:rPr lang="es-CO" smtClean="0"/>
              <a:pPr/>
              <a:t>18/09/2014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A12E-B978-4D9D-B5A0-AF37CA42C79E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A106-8D7F-4717-988E-58ED44F478CD}" type="datetimeFigureOut">
              <a:rPr lang="es-CO" smtClean="0"/>
              <a:pPr/>
              <a:t>18/09/2014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A12E-B978-4D9D-B5A0-AF37CA42C79E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A106-8D7F-4717-988E-58ED44F478CD}" type="datetimeFigureOut">
              <a:rPr lang="es-CO" smtClean="0"/>
              <a:pPr/>
              <a:t>18/09/2014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A12E-B978-4D9D-B5A0-AF37CA42C79E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A106-8D7F-4717-988E-58ED44F478CD}" type="datetimeFigureOut">
              <a:rPr lang="es-CO" smtClean="0"/>
              <a:pPr/>
              <a:t>18/09/2014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A12E-B978-4D9D-B5A0-AF37CA42C79E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A106-8D7F-4717-988E-58ED44F478CD}" type="datetimeFigureOut">
              <a:rPr lang="es-CO" smtClean="0"/>
              <a:pPr/>
              <a:t>18/09/2014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A12E-B978-4D9D-B5A0-AF37CA42C79E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AA106-8D7F-4717-988E-58ED44F478CD}" type="datetimeFigureOut">
              <a:rPr lang="es-CO" smtClean="0"/>
              <a:pPr/>
              <a:t>18/09/2014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49DA12E-B978-4D9D-B5A0-AF37CA42C79E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25AA106-8D7F-4717-988E-58ED44F478CD}" type="datetimeFigureOut">
              <a:rPr lang="es-CO" smtClean="0"/>
              <a:pPr/>
              <a:t>18/09/2014</a:t>
            </a:fld>
            <a:endParaRPr lang="es-CO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9DA12E-B978-4D9D-B5A0-AF37CA42C79E}" type="slidenum">
              <a:rPr lang="es-CO" smtClean="0"/>
              <a:pPr/>
              <a:t>‹Nº›</a:t>
            </a:fld>
            <a:endParaRPr lang="es-CO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419" y="1700808"/>
            <a:ext cx="8730069" cy="491066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835696" y="890717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CONGRESO MUNDIAL DE ESTERILIZACION</a:t>
            </a:r>
            <a:endParaRPr lang="es-CO" sz="2800" b="1" dirty="0"/>
          </a:p>
        </p:txBody>
      </p:sp>
      <p:sp>
        <p:nvSpPr>
          <p:cNvPr id="6" name="5 Rectángulo"/>
          <p:cNvSpPr/>
          <p:nvPr/>
        </p:nvSpPr>
        <p:spPr>
          <a:xfrm>
            <a:off x="2847707" y="2145630"/>
            <a:ext cx="3452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TURQUIA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41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051720" y="105273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Posters 154</a:t>
            </a:r>
            <a:endParaRPr lang="es-CO" sz="28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1187624" y="1844824"/>
            <a:ext cx="71287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CO" dirty="0" smtClean="0"/>
              <a:t>La importancia de la documentación computarizada de la Central de Esterilizacion.</a:t>
            </a:r>
          </a:p>
          <a:p>
            <a:pPr marL="342900" indent="-342900">
              <a:buFont typeface="+mj-lt"/>
              <a:buAutoNum type="arabicPeriod"/>
            </a:pPr>
            <a:r>
              <a:rPr lang="es-CO" dirty="0" smtClean="0"/>
              <a:t>Verificación de limpieza instrumentos complejos quirúrgicas:    rompiendo los límites de invisibilidad.</a:t>
            </a:r>
          </a:p>
          <a:p>
            <a:pPr marL="342900" indent="-342900">
              <a:buFont typeface="+mj-lt"/>
              <a:buAutoNum type="arabicPeriod"/>
            </a:pPr>
            <a:r>
              <a:rPr lang="es-CO" dirty="0" smtClean="0"/>
              <a:t>La educación de los técnicos en Centrales de Esterilizacion.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Reutilización </a:t>
            </a:r>
            <a:r>
              <a:rPr lang="es-ES" dirty="0"/>
              <a:t>de la información general de materiales de un solo </a:t>
            </a:r>
            <a:r>
              <a:rPr lang="es-ES" dirty="0" smtClean="0"/>
              <a:t>uso</a:t>
            </a:r>
            <a:r>
              <a:rPr lang="es-CO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El </a:t>
            </a:r>
            <a:r>
              <a:rPr lang="es-ES" dirty="0"/>
              <a:t>análisis de los costos de los materiales de embalaje y los indicadores de uso de esterilizadores de vapor en la Universidad de </a:t>
            </a:r>
            <a:r>
              <a:rPr lang="es-ES" dirty="0" err="1" smtClean="0"/>
              <a:t>Mármara</a:t>
            </a:r>
            <a:r>
              <a:rPr lang="es-ES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s-CO" dirty="0" smtClean="0"/>
              <a:t>Es</a:t>
            </a:r>
            <a:r>
              <a:rPr lang="es-ES" dirty="0" err="1" smtClean="0"/>
              <a:t>trategias</a:t>
            </a:r>
            <a:r>
              <a:rPr lang="es-ES" dirty="0" smtClean="0"/>
              <a:t> </a:t>
            </a:r>
            <a:r>
              <a:rPr lang="es-ES" dirty="0"/>
              <a:t>de educación para el seguimiento de la esterilización por vapor en el </a:t>
            </a:r>
            <a:r>
              <a:rPr lang="es-ES" dirty="0" smtClean="0"/>
              <a:t>vacío.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Proceso </a:t>
            </a:r>
            <a:r>
              <a:rPr lang="es-ES" dirty="0"/>
              <a:t>de desinfección en la unidad </a:t>
            </a:r>
            <a:r>
              <a:rPr lang="es-ES" dirty="0" smtClean="0"/>
              <a:t>de Central </a:t>
            </a:r>
            <a:r>
              <a:rPr lang="es-ES" dirty="0"/>
              <a:t>de </a:t>
            </a:r>
            <a:r>
              <a:rPr lang="es-ES" dirty="0" smtClean="0"/>
              <a:t>Esterilizacion.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E</a:t>
            </a:r>
            <a:r>
              <a:rPr lang="es-ES" dirty="0" smtClean="0"/>
              <a:t>valuación del personal de lavandería  </a:t>
            </a:r>
            <a:r>
              <a:rPr lang="es-ES" dirty="0"/>
              <a:t>nivel de conocimientos sobre </a:t>
            </a:r>
            <a:r>
              <a:rPr lang="es-ES" dirty="0" smtClean="0"/>
              <a:t>higiene</a:t>
            </a:r>
            <a:r>
              <a:rPr lang="es-ES" dirty="0"/>
              <a:t>, el lavado de manos y </a:t>
            </a:r>
            <a:r>
              <a:rPr lang="es-ES" dirty="0" smtClean="0"/>
              <a:t>saneamiento de ropa.</a:t>
            </a:r>
          </a:p>
          <a:p>
            <a:pPr marL="342900" indent="-342900">
              <a:buFont typeface="+mj-lt"/>
              <a:buAutoNum type="arabicPeriod"/>
            </a:pPr>
            <a:endParaRPr lang="es-ES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234513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574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666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0329" y="980728"/>
            <a:ext cx="5864558" cy="3665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02685655"/>
              </p:ext>
            </p:extLst>
          </p:nvPr>
        </p:nvGraphicFramePr>
        <p:xfrm>
          <a:off x="611560" y="5119464"/>
          <a:ext cx="7972425" cy="685800"/>
        </p:xfrm>
        <a:graphic>
          <a:graphicData uri="http://schemas.openxmlformats.org/presentationml/2006/ole">
            <p:oleObj spid="_x0000_s1039" name="Package" showAsIcon="1" r:id="rId4" imgW="7971840" imgH="68580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9369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1052736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s-CO" sz="2800" b="1" dirty="0" smtClean="0"/>
              <a:t>El papel de la desinfección de superficies en la prevención de la infección</a:t>
            </a:r>
            <a:endParaRPr lang="es-CO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86339"/>
            <a:ext cx="3785680" cy="25420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046" y="3573016"/>
            <a:ext cx="4290190" cy="28447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926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87624" y="1033572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2.  Endoscopios</a:t>
            </a:r>
            <a:endParaRPr lang="es-CO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7058" y="1925563"/>
            <a:ext cx="4355182" cy="4095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929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555776" y="980728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3.  Instrumental Dental</a:t>
            </a:r>
            <a:endParaRPr lang="es-CO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33" y="2220006"/>
            <a:ext cx="3369234" cy="33692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6003" y="3212976"/>
            <a:ext cx="3936437" cy="29523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78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547664" y="1034733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4.  Lo Nuevo en el campo de la Esterilizacion.</a:t>
            </a:r>
            <a:endParaRPr lang="es-CO" sz="28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6068" y="2360212"/>
            <a:ext cx="5279942" cy="37330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525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547664" y="1034733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4.  Lo Nuevo en el campo de la Esterilizacion.</a:t>
            </a:r>
            <a:endParaRPr lang="es-CO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7239" y="2492896"/>
            <a:ext cx="4469482" cy="33521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82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547664" y="1034733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4.  Lo Nuevo en el campo de la Esterilizacion.</a:t>
            </a:r>
            <a:endParaRPr lang="es-CO" sz="2800" b="1" dirty="0"/>
          </a:p>
        </p:txBody>
      </p:sp>
      <p:pic>
        <p:nvPicPr>
          <p:cNvPr id="8194" name="Picture 2" descr="https://promo.3m.com/assets/3MMEDICAL/03827058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912" y="2857253"/>
            <a:ext cx="7056784" cy="23522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564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339752" y="1105580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5.  </a:t>
            </a:r>
            <a:r>
              <a:rPr lang="en-US" sz="2800" b="1" dirty="0" err="1" smtClean="0"/>
              <a:t>Instrumentos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Defectuosos</a:t>
            </a:r>
            <a:endParaRPr lang="es-CO" sz="28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59" t="54815" r="1118"/>
          <a:stretch/>
        </p:blipFill>
        <p:spPr bwMode="auto">
          <a:xfrm>
            <a:off x="1259632" y="2475509"/>
            <a:ext cx="2799844" cy="24488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9" t="3454" r="50000" b="53247"/>
          <a:stretch/>
        </p:blipFill>
        <p:spPr bwMode="auto">
          <a:xfrm>
            <a:off x="4716016" y="3485789"/>
            <a:ext cx="3018329" cy="23466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946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183</Words>
  <Application>Microsoft Office PowerPoint</Application>
  <PresentationFormat>Presentación en pantalla (4:3)</PresentationFormat>
  <Paragraphs>18</Paragraphs>
  <Slides>12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4" baseType="lpstr">
      <vt:lpstr>Flujo</vt:lpstr>
      <vt:lpstr>Package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Funcionario del INC</dc:creator>
  <cp:lastModifiedBy>medilico</cp:lastModifiedBy>
  <cp:revision>24</cp:revision>
  <dcterms:created xsi:type="dcterms:W3CDTF">2013-12-05T19:52:45Z</dcterms:created>
  <dcterms:modified xsi:type="dcterms:W3CDTF">2014-09-18T19:47:21Z</dcterms:modified>
</cp:coreProperties>
</file>